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Yeseva One" charset="1" panose="00000500000000000000"/>
      <p:regular r:id="rId16"/>
    </p:embeddedFont>
    <p:embeddedFont>
      <p:font typeface="Open Sans Bold" charset="1" panose="020B08060305040202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83182" y="1257300"/>
            <a:ext cx="11721636" cy="3251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A barna szín világa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39446" y="4838940"/>
            <a:ext cx="10079218" cy="1428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0"/>
              </a:lnSpc>
            </a:pPr>
            <a:r>
              <a:rPr lang="en-US" b="true" sz="412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természet, a biztonság és a stabilitás színe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33393" y="8073595"/>
            <a:ext cx="542121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Készítette: Pampel Norbert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1538" y="2770491"/>
            <a:ext cx="5960720" cy="5970671"/>
          </a:xfrm>
          <a:custGeom>
            <a:avLst/>
            <a:gdLst/>
            <a:ahLst/>
            <a:cxnLst/>
            <a:rect r="r" b="b" t="t" l="l"/>
            <a:pathLst>
              <a:path h="5970671" w="5960720">
                <a:moveTo>
                  <a:pt x="0" y="0"/>
                </a:moveTo>
                <a:lnTo>
                  <a:pt x="5960719" y="0"/>
                </a:lnTo>
                <a:lnTo>
                  <a:pt x="5960719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413453"/>
            <a:ext cx="7250810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a 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ermészet, a biztonság és az állandóság szimbóluma. Egyensúlyt, harmóniát és megbízhatóságot sugároz – a föld erejét képviseli.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5255" y="159703"/>
            <a:ext cx="585266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Ö</a:t>
            </a:r>
            <a:r>
              <a:rPr lang="en-US" b="true" sz="9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sszegzés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577636" y="171450"/>
            <a:ext cx="11721636" cy="1349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Bevezetés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07365" y="4627492"/>
            <a:ext cx="8051935" cy="4538959"/>
          </a:xfrm>
          <a:custGeom>
            <a:avLst/>
            <a:gdLst/>
            <a:ahLst/>
            <a:cxnLst/>
            <a:rect r="r" b="b" t="t" l="l"/>
            <a:pathLst>
              <a:path h="4538959" w="8051935">
                <a:moveTo>
                  <a:pt x="0" y="0"/>
                </a:moveTo>
                <a:lnTo>
                  <a:pt x="8051935" y="0"/>
                </a:lnTo>
                <a:lnTo>
                  <a:pt x="8051935" y="4538959"/>
                </a:lnTo>
                <a:lnTo>
                  <a:pt x="0" y="45389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74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28165" y="3205984"/>
            <a:ext cx="7878445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zín a természet egyik leggyakoribb árnyalata, amely melegséget, biztonságot és egyszerűséget sugároz.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309269" y="171450"/>
            <a:ext cx="11721636" cy="1349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 föld színe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88302" y="2801108"/>
            <a:ext cx="7960894" cy="5970671"/>
          </a:xfrm>
          <a:custGeom>
            <a:avLst/>
            <a:gdLst/>
            <a:ahLst/>
            <a:cxnLst/>
            <a:rect r="r" b="b" t="t" l="l"/>
            <a:pathLst>
              <a:path h="5970671" w="7960894">
                <a:moveTo>
                  <a:pt x="0" y="0"/>
                </a:moveTo>
                <a:lnTo>
                  <a:pt x="7960895" y="0"/>
                </a:lnTo>
                <a:lnTo>
                  <a:pt x="7960895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039292" y="3074275"/>
            <a:ext cx="7220008" cy="297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87"/>
              </a:lnSpc>
            </a:pPr>
            <a:r>
              <a:rPr lang="en-US" sz="42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a fö</a:t>
            </a:r>
            <a:r>
              <a:rPr lang="en-US" sz="42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ld és a természet színe, ezért a stabilitást és az állandóságot jelképezi.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892068" y="171450"/>
            <a:ext cx="11721636" cy="2594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9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Biztonság és megbízhatóság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519380" y="-1881877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1"/>
                </a:lnTo>
                <a:lnTo>
                  <a:pt x="0" y="7060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12904" y="3442907"/>
            <a:ext cx="10395798" cy="5008545"/>
          </a:xfrm>
          <a:custGeom>
            <a:avLst/>
            <a:gdLst/>
            <a:ahLst/>
            <a:cxnLst/>
            <a:rect r="r" b="b" t="t" l="l"/>
            <a:pathLst>
              <a:path h="5008545" w="10395798">
                <a:moveTo>
                  <a:pt x="0" y="0"/>
                </a:moveTo>
                <a:lnTo>
                  <a:pt x="10395798" y="0"/>
                </a:lnTo>
                <a:lnTo>
                  <a:pt x="10395798" y="5008544"/>
                </a:lnTo>
                <a:lnTo>
                  <a:pt x="0" y="50085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702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801132"/>
            <a:ext cx="5750609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a megbízhatóság és a f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elelősségvállalás színe. Gyakran használják olyan márkák, amelyek biztonságot szeretnének sugározni.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71450"/>
            <a:ext cx="11721636" cy="255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98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Egyszerűség és természetesség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81286" y="3380639"/>
            <a:ext cx="6368688" cy="6077690"/>
          </a:xfrm>
          <a:custGeom>
            <a:avLst/>
            <a:gdLst/>
            <a:ahLst/>
            <a:cxnLst/>
            <a:rect r="r" b="b" t="t" l="l"/>
            <a:pathLst>
              <a:path h="6077690" w="6368688">
                <a:moveTo>
                  <a:pt x="0" y="0"/>
                </a:moveTo>
                <a:lnTo>
                  <a:pt x="6368689" y="0"/>
                </a:lnTo>
                <a:lnTo>
                  <a:pt x="6368689" y="6077690"/>
                </a:lnTo>
                <a:lnTo>
                  <a:pt x="0" y="60776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393" r="0" b="-239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36187" y="3205984"/>
            <a:ext cx="7465124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Ez a szín az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egyszerű, természetes életmódhoz kapcsolódik. Nem hivalkodó, hanem szerény és őszinte.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646049" y="171450"/>
            <a:ext cx="11721636" cy="255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98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Melegség és otthonosság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71878" y="3758180"/>
            <a:ext cx="6875862" cy="4821934"/>
          </a:xfrm>
          <a:custGeom>
            <a:avLst/>
            <a:gdLst/>
            <a:ahLst/>
            <a:cxnLst/>
            <a:rect r="r" b="b" t="t" l="l"/>
            <a:pathLst>
              <a:path h="4821934" w="6875862">
                <a:moveTo>
                  <a:pt x="0" y="0"/>
                </a:moveTo>
                <a:lnTo>
                  <a:pt x="6875863" y="0"/>
                </a:lnTo>
                <a:lnTo>
                  <a:pt x="6875863" y="4821934"/>
                </a:lnTo>
                <a:lnTo>
                  <a:pt x="0" y="48219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76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28165" y="3403928"/>
            <a:ext cx="6347628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m</a:t>
            </a: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eleg tónusa miatt otthonos és nyugodt hangulatot teremt a belső terekben.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799108" y="171450"/>
            <a:ext cx="11721636" cy="2594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9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A pszichológiai hatása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4317896"/>
            <a:ext cx="8490579" cy="4859927"/>
          </a:xfrm>
          <a:custGeom>
            <a:avLst/>
            <a:gdLst/>
            <a:ahLst/>
            <a:cxnLst/>
            <a:rect r="r" b="b" t="t" l="l"/>
            <a:pathLst>
              <a:path h="4859927" w="8490579">
                <a:moveTo>
                  <a:pt x="0" y="0"/>
                </a:moveTo>
                <a:lnTo>
                  <a:pt x="8490579" y="0"/>
                </a:lnTo>
                <a:lnTo>
                  <a:pt x="8490579" y="4859927"/>
                </a:lnTo>
                <a:lnTo>
                  <a:pt x="0" y="48599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249009"/>
            <a:ext cx="7250810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szín m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egnyugtat, csökkenti a feszültséget, és segít a földelésben, vagyis a realitáshoz való visszatérésben.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447042" y="228600"/>
            <a:ext cx="11721636" cy="3251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Negatív jelentések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98301" y="3479801"/>
            <a:ext cx="6949859" cy="4919563"/>
          </a:xfrm>
          <a:custGeom>
            <a:avLst/>
            <a:gdLst/>
            <a:ahLst/>
            <a:cxnLst/>
            <a:rect r="r" b="b" t="t" l="l"/>
            <a:pathLst>
              <a:path h="4919563" w="6949859">
                <a:moveTo>
                  <a:pt x="0" y="0"/>
                </a:moveTo>
                <a:lnTo>
                  <a:pt x="6949859" y="0"/>
                </a:lnTo>
                <a:lnTo>
                  <a:pt x="6949859" y="4919562"/>
                </a:lnTo>
                <a:lnTo>
                  <a:pt x="0" y="4919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65555" y="4467880"/>
            <a:ext cx="7340901" cy="247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Tú</a:t>
            </a:r>
            <a:r>
              <a:rPr lang="en-US" sz="35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lzott használata unalmat, monotóniát vagy konzervativizmust is sugallhat. Fontos az egyensúly.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71450"/>
            <a:ext cx="11721636" cy="385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9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Barna a kultúrában és divatban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15014" y="6173647"/>
            <a:ext cx="9681824" cy="3214708"/>
          </a:xfrm>
          <a:custGeom>
            <a:avLst/>
            <a:gdLst/>
            <a:ahLst/>
            <a:cxnLst/>
            <a:rect r="r" b="b" t="t" l="l"/>
            <a:pathLst>
              <a:path h="3214708" w="9681824">
                <a:moveTo>
                  <a:pt x="0" y="0"/>
                </a:moveTo>
                <a:lnTo>
                  <a:pt x="9681824" y="0"/>
                </a:lnTo>
                <a:lnTo>
                  <a:pt x="9681824" y="3214708"/>
                </a:lnTo>
                <a:lnTo>
                  <a:pt x="0" y="3214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76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89077" y="3205984"/>
            <a:ext cx="6454399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barna gyakran megj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elenik az őszi divatban, a természetközeli életstílusban és a rusztikus dizájnban.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DAG38nyPWcU</dc:identifier>
  <dcterms:modified xsi:type="dcterms:W3CDTF">2011-08-01T06:04:30Z</dcterms:modified>
  <cp:revision>1</cp:revision>
  <dc:title>A barna szín világa</dc:title>
</cp:coreProperties>
</file>